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D02C-3B33-4F0C-9F80-5D0EF5A17D6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545CE-2578-4B2E-B87D-39361CA23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D02C-3B33-4F0C-9F80-5D0EF5A17D6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545CE-2578-4B2E-B87D-39361CA23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D02C-3B33-4F0C-9F80-5D0EF5A17D6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545CE-2578-4B2E-B87D-39361CA23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D02C-3B33-4F0C-9F80-5D0EF5A17D6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545CE-2578-4B2E-B87D-39361CA23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D02C-3B33-4F0C-9F80-5D0EF5A17D6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545CE-2578-4B2E-B87D-39361CA23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D02C-3B33-4F0C-9F80-5D0EF5A17D6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545CE-2578-4B2E-B87D-39361CA23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D02C-3B33-4F0C-9F80-5D0EF5A17D6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545CE-2578-4B2E-B87D-39361CA23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D02C-3B33-4F0C-9F80-5D0EF5A17D6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545CE-2578-4B2E-B87D-39361CA23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D02C-3B33-4F0C-9F80-5D0EF5A17D6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545CE-2578-4B2E-B87D-39361CA23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D02C-3B33-4F0C-9F80-5D0EF5A17D6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545CE-2578-4B2E-B87D-39361CA23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D02C-3B33-4F0C-9F80-5D0EF5A17D6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545CE-2578-4B2E-B87D-39361CA234C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C0D02C-3B33-4F0C-9F80-5D0EF5A17D6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8545CE-2578-4B2E-B87D-39361CA234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TKM Vocabulary by Chapter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Blumberg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Vehemently – adv. – strongly emotional; passionately; intensely</a:t>
            </a:r>
          </a:p>
          <a:p>
            <a:r>
              <a:rPr lang="en-US" dirty="0" smtClean="0"/>
              <a:t>Articulate – adj. – to be clear and purposeful in speech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2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Melancholy –adj. – sad or gloomy</a:t>
            </a:r>
          </a:p>
          <a:p>
            <a:r>
              <a:rPr lang="en-US" dirty="0" smtClean="0"/>
              <a:t>Premise –n. – 1. an argument to support a claim 2. piece of land and buildings on it</a:t>
            </a:r>
          </a:p>
          <a:p>
            <a:r>
              <a:rPr lang="en-US" dirty="0" smtClean="0"/>
              <a:t>Umbrage –n. – an offense or annoyance</a:t>
            </a:r>
          </a:p>
          <a:p>
            <a:r>
              <a:rPr lang="en-US" dirty="0" smtClean="0"/>
              <a:t>Rectitude –n. – correctness; moral virtue</a:t>
            </a:r>
          </a:p>
          <a:p>
            <a:r>
              <a:rPr lang="en-US" dirty="0" smtClean="0"/>
              <a:t>Interdict –n. – something not allowed by court order</a:t>
            </a:r>
          </a:p>
          <a:p>
            <a:r>
              <a:rPr lang="en-US" dirty="0" smtClean="0"/>
              <a:t>Palliation –n. – something made better but not fixed</a:t>
            </a:r>
          </a:p>
          <a:p>
            <a:r>
              <a:rPr lang="en-US" dirty="0" smtClean="0"/>
              <a:t>Reconnaissance–n. – the act of inspecting or observing to gain information</a:t>
            </a:r>
          </a:p>
          <a:p>
            <a:r>
              <a:rPr lang="en-US" dirty="0" smtClean="0"/>
              <a:t>Undulate –v. – to move in a wave-like motion</a:t>
            </a:r>
          </a:p>
          <a:p>
            <a:r>
              <a:rPr lang="en-US" dirty="0" smtClean="0"/>
              <a:t>Propensities –n. – a natural tendency</a:t>
            </a:r>
          </a:p>
          <a:p>
            <a:r>
              <a:rPr lang="en-US" dirty="0" smtClean="0"/>
              <a:t>Cantankerous –adj. – crabby or cranky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 &amp;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Altercation – n. – an argument</a:t>
            </a:r>
          </a:p>
          <a:p>
            <a:r>
              <a:rPr lang="en-US" dirty="0" smtClean="0"/>
              <a:t>Austere – adj. – strict and serious</a:t>
            </a:r>
          </a:p>
          <a:p>
            <a:r>
              <a:rPr lang="en-US" dirty="0" smtClean="0"/>
              <a:t>Ecclesiastical – adj. – anything to do with church</a:t>
            </a:r>
          </a:p>
          <a:p>
            <a:r>
              <a:rPr lang="en-US" dirty="0" smtClean="0"/>
              <a:t>Prerogative – n. – a right or privilege for a certain person</a:t>
            </a:r>
          </a:p>
          <a:p>
            <a:r>
              <a:rPr lang="en-US" dirty="0" smtClean="0"/>
              <a:t>Obliquely – adv. </a:t>
            </a:r>
            <a:r>
              <a:rPr lang="en-US" smtClean="0"/>
              <a:t>– </a:t>
            </a:r>
            <a:r>
              <a:rPr lang="en-US" smtClean="0"/>
              <a:t>in</a:t>
            </a:r>
            <a:r>
              <a:rPr lang="en-US" smtClean="0"/>
              <a:t>directly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Infallible – adj. – flawless; perfect</a:t>
            </a:r>
          </a:p>
          <a:p>
            <a:r>
              <a:rPr lang="en-US" dirty="0" smtClean="0"/>
              <a:t>Acquiescence – n. – agreement</a:t>
            </a:r>
          </a:p>
          <a:p>
            <a:r>
              <a:rPr lang="en-US" dirty="0" smtClean="0"/>
              <a:t>Sullen – adj. – gloomy, quiet</a:t>
            </a:r>
          </a:p>
          <a:p>
            <a:r>
              <a:rPr lang="en-US" dirty="0" smtClean="0"/>
              <a:t>Futility – n. – uselessness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16 &amp;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Formidable – adj. – threatening</a:t>
            </a:r>
          </a:p>
          <a:p>
            <a:r>
              <a:rPr lang="en-US" dirty="0" smtClean="0"/>
              <a:t>Connivance – n. – the act of not addressing something wrong </a:t>
            </a:r>
          </a:p>
          <a:p>
            <a:r>
              <a:rPr lang="en-US" dirty="0" smtClean="0"/>
              <a:t>Corroborating – adj. – in agreement</a:t>
            </a:r>
          </a:p>
          <a:p>
            <a:r>
              <a:rPr lang="en-US" dirty="0" smtClean="0"/>
              <a:t>Acrimonious – adj. – angry and bitter</a:t>
            </a:r>
          </a:p>
          <a:p>
            <a:r>
              <a:rPr lang="en-US" dirty="0" smtClean="0"/>
              <a:t>Haughty – adj. – acting above others</a:t>
            </a:r>
          </a:p>
        </p:txBody>
      </p:sp>
    </p:spTree>
    <p:extLst>
      <p:ext uri="{BB962C8B-B14F-4D97-AF65-F5344CB8AC3E}">
        <p14:creationId xmlns:p14="http://schemas.microsoft.com/office/powerpoint/2010/main" val="35332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19, 20, &amp; 22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Impudent – adj. – disrespectful</a:t>
            </a:r>
          </a:p>
          <a:p>
            <a:r>
              <a:rPr lang="en-US" dirty="0" smtClean="0"/>
              <a:t>Unmitigated – adj. – unlimited</a:t>
            </a:r>
          </a:p>
          <a:p>
            <a:r>
              <a:rPr lang="en-US" dirty="0" smtClean="0"/>
              <a:t>Temerity – n. – excessive confidence</a:t>
            </a:r>
          </a:p>
          <a:p>
            <a:r>
              <a:rPr lang="en-US" dirty="0" smtClean="0"/>
              <a:t>Integrity – n. – </a:t>
            </a:r>
          </a:p>
          <a:p>
            <a:r>
              <a:rPr lang="en-US" dirty="0" smtClean="0"/>
              <a:t>Cynical – adj. 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5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Taciturn – adj. – quiet or reserved</a:t>
            </a:r>
          </a:p>
          <a:p>
            <a:r>
              <a:rPr lang="en-US" dirty="0" smtClean="0"/>
              <a:t>Vapid – adj. – dull or boring</a:t>
            </a:r>
          </a:p>
          <a:p>
            <a:r>
              <a:rPr lang="en-US" dirty="0" smtClean="0"/>
              <a:t>Repertoire – n.- list of dramas, stories, etc.</a:t>
            </a:r>
          </a:p>
          <a:p>
            <a:r>
              <a:rPr lang="en-US" dirty="0" smtClean="0"/>
              <a:t>Malevolent – adj. – evil or harmful</a:t>
            </a:r>
          </a:p>
          <a:p>
            <a:r>
              <a:rPr lang="en-US" dirty="0" smtClean="0"/>
              <a:t>Culprit – n.- a person guilty of an offense</a:t>
            </a:r>
          </a:p>
          <a:p>
            <a:r>
              <a:rPr lang="en-US" dirty="0" smtClean="0"/>
              <a:t>Predilection – n.- a preference of something</a:t>
            </a:r>
          </a:p>
          <a:p>
            <a:r>
              <a:rPr lang="en-US" dirty="0" smtClean="0"/>
              <a:t>Flivver –n. – an old, cheap car</a:t>
            </a:r>
          </a:p>
          <a:p>
            <a:r>
              <a:rPr lang="en-US" dirty="0" smtClean="0"/>
              <a:t>Foray – n. – a quick attack or raid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2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Condescended –v. – lower oneself to another’s level</a:t>
            </a:r>
          </a:p>
          <a:p>
            <a:r>
              <a:rPr lang="en-US" dirty="0" smtClean="0"/>
              <a:t>Illicitly – adv. – unlawfully or illegally</a:t>
            </a:r>
          </a:p>
          <a:p>
            <a:r>
              <a:rPr lang="en-US" dirty="0" smtClean="0"/>
              <a:t>Indigenous – adj. – native to a particular region</a:t>
            </a:r>
          </a:p>
          <a:p>
            <a:r>
              <a:rPr lang="en-US" dirty="0" smtClean="0"/>
              <a:t>Entailment – n. – the passage of land to heirs</a:t>
            </a:r>
          </a:p>
          <a:p>
            <a:r>
              <a:rPr lang="en-US" dirty="0" smtClean="0"/>
              <a:t>Vexations – n. – something that annoys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5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Contemptuous – adj. – showing scorn or disdain (disapproval because you think you’re better than something/someone)</a:t>
            </a:r>
          </a:p>
          <a:p>
            <a:r>
              <a:rPr lang="en-US" dirty="0" smtClean="0"/>
              <a:t>Contentious – adj. – argumentative; tending to fight easily</a:t>
            </a:r>
          </a:p>
          <a:p>
            <a:r>
              <a:rPr lang="en-US" dirty="0" smtClean="0"/>
              <a:t>Fractious – adj. – irritable or unruly</a:t>
            </a:r>
          </a:p>
          <a:p>
            <a:r>
              <a:rPr lang="en-US" dirty="0" smtClean="0"/>
              <a:t>Disapprobation – n. </a:t>
            </a:r>
            <a:r>
              <a:rPr lang="en-US" smtClean="0"/>
              <a:t>– disapproval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5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Auspicious – adj. – promising success; fortunate</a:t>
            </a:r>
          </a:p>
          <a:p>
            <a:r>
              <a:rPr lang="en-US" dirty="0" smtClean="0"/>
              <a:t>Arbitrated – v. – to come to a decision by working with opposing sides</a:t>
            </a:r>
          </a:p>
          <a:p>
            <a:r>
              <a:rPr lang="en-US" dirty="0" smtClean="0"/>
              <a:t>Mortifying – adj. – painfully embarrassing or humiliating</a:t>
            </a:r>
          </a:p>
          <a:p>
            <a:r>
              <a:rPr lang="en-US" dirty="0" smtClean="0"/>
              <a:t>Gothic – adj. – a style of architecture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Tacit – adj. – silent or unspoken</a:t>
            </a:r>
          </a:p>
          <a:p>
            <a:r>
              <a:rPr lang="en-US" dirty="0" smtClean="0"/>
              <a:t>Asinine – adj. – foolish or unintelligent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7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 &amp;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Desolate – adj. – deserted, empty</a:t>
            </a:r>
          </a:p>
          <a:p>
            <a:r>
              <a:rPr lang="en-US" dirty="0" smtClean="0"/>
              <a:t>Ascertaining – v. – learning with certainty; making sure of something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1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Unfathomable –adj. – unimaginable</a:t>
            </a:r>
          </a:p>
          <a:p>
            <a:r>
              <a:rPr lang="en-US" dirty="0" smtClean="0"/>
              <a:t>Aberrations – n. – the act of departing from the normal course; something unusual</a:t>
            </a:r>
          </a:p>
          <a:p>
            <a:r>
              <a:rPr lang="en-US" dirty="0" smtClean="0"/>
              <a:t>Perpetrated – v. – committed</a:t>
            </a:r>
          </a:p>
          <a:p>
            <a:r>
              <a:rPr lang="en-US" dirty="0" smtClean="0"/>
              <a:t>Adjacent – adj. – being near or close</a:t>
            </a:r>
          </a:p>
          <a:p>
            <a:r>
              <a:rPr lang="en-US" dirty="0" smtClean="0"/>
              <a:t>Perplexity – n. - confusion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92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Inordinately – adv. – unrestrained; beyond the reasonable limits</a:t>
            </a:r>
          </a:p>
          <a:p>
            <a:r>
              <a:rPr lang="en-US" dirty="0" smtClean="0"/>
              <a:t>Ingenuous – adj. – straightforward and sincere</a:t>
            </a:r>
          </a:p>
          <a:p>
            <a:r>
              <a:rPr lang="en-US" dirty="0" smtClean="0"/>
              <a:t>Analogous – adj. – being alike in some way</a:t>
            </a:r>
          </a:p>
          <a:p>
            <a:r>
              <a:rPr lang="en-US" dirty="0" smtClean="0"/>
              <a:t>Wary – adj. – cautious or careful</a:t>
            </a:r>
          </a:p>
          <a:p>
            <a:r>
              <a:rPr lang="en-US" dirty="0" smtClean="0"/>
              <a:t>Trousseau – n. – clothing</a:t>
            </a:r>
          </a:p>
          <a:p>
            <a:r>
              <a:rPr lang="en-US" dirty="0" smtClean="0"/>
              <a:t>Ambrosia – n. – a dessert </a:t>
            </a:r>
          </a:p>
          <a:p>
            <a:r>
              <a:rPr lang="en-US" dirty="0" smtClean="0"/>
              <a:t>Invective – n. – a scolding or abusive expression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57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</TotalTime>
  <Words>667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TKM Vocabulary by Chapter</vt:lpstr>
      <vt:lpstr>Chapter 1</vt:lpstr>
      <vt:lpstr>Chapter 2</vt:lpstr>
      <vt:lpstr>Chapter 3</vt:lpstr>
      <vt:lpstr>Chapter 4</vt:lpstr>
      <vt:lpstr>Chapter 5</vt:lpstr>
      <vt:lpstr>Chapter 6 &amp; 7</vt:lpstr>
      <vt:lpstr>Chapter 8</vt:lpstr>
      <vt:lpstr>Chapter 9</vt:lpstr>
      <vt:lpstr>Chapter 10</vt:lpstr>
      <vt:lpstr>Chapter 11</vt:lpstr>
      <vt:lpstr>Chapter 12 &amp; 13</vt:lpstr>
      <vt:lpstr>Chapter 14 </vt:lpstr>
      <vt:lpstr>Chapter 16 &amp; 17</vt:lpstr>
      <vt:lpstr>Chapter 19, 20, &amp; 22</vt:lpstr>
    </vt:vector>
  </TitlesOfParts>
  <Company>ECUSD7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TKM Vocabulary by Chapter</dc:title>
  <dc:creator>ECUSD7</dc:creator>
  <cp:lastModifiedBy>ECUSD7</cp:lastModifiedBy>
  <cp:revision>17</cp:revision>
  <dcterms:created xsi:type="dcterms:W3CDTF">2016-11-14T19:48:38Z</dcterms:created>
  <dcterms:modified xsi:type="dcterms:W3CDTF">2016-12-01T18:51:15Z</dcterms:modified>
</cp:coreProperties>
</file>