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04AD86-5BAC-4F2E-9DFC-3F917236E738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A83D5A-F997-490C-BC4A-4C427C4B24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FLC Semester A</a:t>
            </a:r>
          </a:p>
          <a:p>
            <a:r>
              <a:rPr lang="en-US" sz="2800" dirty="0" smtClean="0"/>
              <a:t>Suspense and Surprise Unit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Timed Writing Prompt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Writing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Complete your Create Your Own Suspense brainstorms.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Fill out a quick plot line with your events.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Begin writing your suspenseful short story using your brainstorms and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This is due at the end of the hour, so plan accordingly.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5223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59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Timed Writing Prompt </vt:lpstr>
      <vt:lpstr>Steps of the Writing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Writing Prompt</dc:title>
  <dc:creator>ecusd7</dc:creator>
  <cp:lastModifiedBy>ecusd7</cp:lastModifiedBy>
  <cp:revision>3</cp:revision>
  <dcterms:created xsi:type="dcterms:W3CDTF">2017-11-02T19:26:27Z</dcterms:created>
  <dcterms:modified xsi:type="dcterms:W3CDTF">2017-11-02T19:38:16Z</dcterms:modified>
</cp:coreProperties>
</file>