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5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9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C6847-7AD2-4E78-BCFB-6E9B5DD109B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7739-5CE0-45AF-841B-324003BA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8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Timed Writing Information and Examples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Color-Coding Highlighting </a:t>
            </a:r>
            <a:r>
              <a:rPr lang="en-US" dirty="0"/>
              <a:t>A</a:t>
            </a:r>
            <a:r>
              <a:rPr lang="en-US" dirty="0" smtClean="0"/>
              <a:t>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Use the colors assigned to each part of the sample student  essays to dissect writing examples in your packet.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Underline quotations used as evidence in </a:t>
            </a:r>
            <a:r>
              <a:rPr lang="en-US" b="1" dirty="0" smtClean="0">
                <a:solidFill>
                  <a:srgbClr val="FFFF00"/>
                </a:solidFill>
              </a:rPr>
              <a:t>YELLOW</a:t>
            </a:r>
          </a:p>
          <a:p>
            <a:r>
              <a:rPr lang="en-US" smtClean="0"/>
              <a:t>Underline explanations/analysis </a:t>
            </a:r>
            <a:r>
              <a:rPr lang="en-US" dirty="0" smtClean="0"/>
              <a:t>of the quotations in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</a:p>
          <a:p>
            <a:r>
              <a:rPr lang="en-US" dirty="0" smtClean="0"/>
              <a:t>Underline topic sentences of each paragraph in </a:t>
            </a:r>
            <a:r>
              <a:rPr lang="en-US" b="1" dirty="0" smtClean="0">
                <a:solidFill>
                  <a:srgbClr val="00B0F0"/>
                </a:solidFill>
              </a:rPr>
              <a:t>BLUE</a:t>
            </a:r>
          </a:p>
          <a:p>
            <a:r>
              <a:rPr lang="en-US" dirty="0" smtClean="0"/>
              <a:t>Underline the introduction and conclusion in </a:t>
            </a:r>
            <a:r>
              <a:rPr lang="en-US" b="1" dirty="0" smtClean="0">
                <a:solidFill>
                  <a:srgbClr val="92D050"/>
                </a:solidFill>
              </a:rPr>
              <a:t>GREEN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590799"/>
          </a:xfrm>
        </p:spPr>
        <p:txBody>
          <a:bodyPr>
            <a:normAutofit/>
          </a:bodyPr>
          <a:lstStyle/>
          <a:p>
            <a:r>
              <a:rPr lang="en-US" dirty="0" smtClean="0"/>
              <a:t>Khan Academy Reading Comprehension &amp; Writing and Language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6248400" cy="76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6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Khan Academy Reading </a:t>
            </a:r>
            <a:r>
              <a:rPr lang="en-US" dirty="0" smtClean="0"/>
              <a:t>Comprehension &amp; Writing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Use Google Chrome or </a:t>
            </a:r>
            <a:r>
              <a:rPr lang="en-US" sz="3600" dirty="0"/>
              <a:t>F</a:t>
            </a:r>
            <a:r>
              <a:rPr lang="en-US" sz="3600" dirty="0" smtClean="0"/>
              <a:t>irefox, and go to </a:t>
            </a:r>
            <a:r>
              <a:rPr lang="en-US" sz="3600" dirty="0" smtClean="0">
                <a:hlinkClick r:id="rId2"/>
              </a:rPr>
              <a:t>www.khanacademy.org</a:t>
            </a:r>
            <a:endParaRPr lang="en-US" sz="3600" dirty="0" smtClean="0"/>
          </a:p>
          <a:p>
            <a:r>
              <a:rPr lang="en-US" sz="3600" dirty="0" smtClean="0"/>
              <a:t>Create a login as a learner– can use Google account if you have one</a:t>
            </a:r>
          </a:p>
          <a:p>
            <a:r>
              <a:rPr lang="en-US" sz="3600" dirty="0" smtClean="0"/>
              <a:t>Click </a:t>
            </a:r>
            <a:r>
              <a:rPr lang="en-US" sz="3600" dirty="0" smtClean="0"/>
              <a:t>under top left tab Subjects&gt;SAT&gt;Practice&gt; </a:t>
            </a:r>
            <a:r>
              <a:rPr lang="en-US" sz="3600" dirty="0" smtClean="0"/>
              <a:t>Reading and Writing </a:t>
            </a:r>
            <a:endParaRPr lang="en-US" sz="3600" dirty="0" smtClean="0"/>
          </a:p>
          <a:p>
            <a:r>
              <a:rPr lang="en-US" sz="3600" dirty="0"/>
              <a:t>D</a:t>
            </a:r>
            <a:r>
              <a:rPr lang="en-US" sz="3600" dirty="0" smtClean="0"/>
              <a:t>o Quiz 1 – Reading &gt;Take This Quiz and record scores and read through score explanations</a:t>
            </a:r>
          </a:p>
          <a:p>
            <a:r>
              <a:rPr lang="en-US" sz="3600" dirty="0" smtClean="0"/>
              <a:t>Do Quiz 3&gt; Writing and Language – Take This Quiz record scores and read through score explanations</a:t>
            </a:r>
          </a:p>
          <a:p>
            <a:r>
              <a:rPr lang="en-US" sz="3600" dirty="0" smtClean="0"/>
              <a:t>Turn in scores at end of the hour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07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153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SAT Timed Writing Information and Examples </vt:lpstr>
      <vt:lpstr>Use the colors assigned to each part of the sample student  essays to dissect writing examples in your packet.</vt:lpstr>
      <vt:lpstr>Khan Academy Reading Comprehension &amp; Writing and Language Practice</vt:lpstr>
      <vt:lpstr>Khan Academy Reading Comprehension &amp; Writing and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Timed Writing Information and Examples</dc:title>
  <dc:creator>ecusd7</dc:creator>
  <cp:lastModifiedBy>ecusd7</cp:lastModifiedBy>
  <cp:revision>17</cp:revision>
  <dcterms:created xsi:type="dcterms:W3CDTF">2018-03-23T17:47:06Z</dcterms:created>
  <dcterms:modified xsi:type="dcterms:W3CDTF">2018-04-04T14:51:54Z</dcterms:modified>
</cp:coreProperties>
</file>