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6B21C955-580C-4AC7-AE2B-013E1B080695}" type="datetimeFigureOut">
              <a:rPr lang="en-US" smtClean="0"/>
              <a:t>12/1/2016</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B385208C-FFEE-4DC9-AB29-42F3515C011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1C955-580C-4AC7-AE2B-013E1B080695}"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5208C-FFEE-4DC9-AB29-42F3515C011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21C955-580C-4AC7-AE2B-013E1B080695}"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5208C-FFEE-4DC9-AB29-42F3515C011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21C955-580C-4AC7-AE2B-013E1B080695}"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5208C-FFEE-4DC9-AB29-42F3515C0112}"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B21C955-580C-4AC7-AE2B-013E1B080695}"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85208C-FFEE-4DC9-AB29-42F3515C0112}"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B21C955-580C-4AC7-AE2B-013E1B080695}"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5208C-FFEE-4DC9-AB29-42F3515C0112}"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B21C955-580C-4AC7-AE2B-013E1B080695}"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85208C-FFEE-4DC9-AB29-42F3515C011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21C955-580C-4AC7-AE2B-013E1B080695}"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85208C-FFEE-4DC9-AB29-42F3515C0112}"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B21C955-580C-4AC7-AE2B-013E1B080695}"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5208C-FFEE-4DC9-AB29-42F3515C011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1C955-580C-4AC7-AE2B-013E1B080695}"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5208C-FFEE-4DC9-AB29-42F3515C0112}"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1C955-580C-4AC7-AE2B-013E1B080695}"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85208C-FFEE-4DC9-AB29-42F3515C011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6B21C955-580C-4AC7-AE2B-013E1B080695}" type="datetimeFigureOut">
              <a:rPr lang="en-US" smtClean="0"/>
              <a:t>12/1/2016</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385208C-FFEE-4DC9-AB29-42F3515C011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C_3JdKoQ914" TargetMode="External"/><Relationship Id="rId2" Type="http://schemas.openxmlformats.org/officeDocument/2006/relationships/hyperlink" Target="https://www.youtube.com/watch?v=CSKAaV-Vv8Y"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Poe’s “The Fall of the House of Usher”</a:t>
            </a:r>
            <a:endParaRPr lang="en-US" dirty="0"/>
          </a:p>
        </p:txBody>
      </p:sp>
      <p:sp>
        <p:nvSpPr>
          <p:cNvPr id="3" name="Subtitle 2"/>
          <p:cNvSpPr>
            <a:spLocks noGrp="1"/>
          </p:cNvSpPr>
          <p:nvPr>
            <p:ph type="subTitle" idx="1"/>
          </p:nvPr>
        </p:nvSpPr>
        <p:spPr>
          <a:xfrm>
            <a:off x="1371600" y="3429000"/>
            <a:ext cx="6400800" cy="1219200"/>
          </a:xfrm>
        </p:spPr>
        <p:txBody>
          <a:bodyPr>
            <a:noAutofit/>
          </a:bodyPr>
          <a:lstStyle/>
          <a:p>
            <a:r>
              <a:rPr lang="en-US" dirty="0" smtClean="0"/>
              <a:t>Page 158 Author Biography</a:t>
            </a:r>
          </a:p>
          <a:p>
            <a:r>
              <a:rPr lang="en-US" dirty="0" smtClean="0"/>
              <a:t>Page 160 Story</a:t>
            </a:r>
            <a:endParaRPr lang="en-US" dirty="0"/>
          </a:p>
        </p:txBody>
      </p:sp>
    </p:spTree>
    <p:extLst>
      <p:ext uri="{BB962C8B-B14F-4D97-AF65-F5344CB8AC3E}">
        <p14:creationId xmlns:p14="http://schemas.microsoft.com/office/powerpoint/2010/main" val="2444872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Single Effect</a:t>
            </a:r>
            <a:endParaRPr lang="en-US" dirty="0"/>
          </a:p>
        </p:txBody>
      </p:sp>
      <p:sp>
        <p:nvSpPr>
          <p:cNvPr id="3" name="Content Placeholder 2"/>
          <p:cNvSpPr>
            <a:spLocks noGrp="1"/>
          </p:cNvSpPr>
          <p:nvPr>
            <p:ph idx="1"/>
          </p:nvPr>
        </p:nvSpPr>
        <p:spPr>
          <a:xfrm>
            <a:off x="1371600" y="2133600"/>
            <a:ext cx="6400800" cy="3581400"/>
          </a:xfrm>
        </p:spPr>
        <p:txBody>
          <a:bodyPr>
            <a:noAutofit/>
          </a:bodyPr>
          <a:lstStyle/>
          <a:p>
            <a:r>
              <a:rPr lang="en-US" sz="2200" dirty="0" smtClean="0"/>
              <a:t>Poe was the first writer to classify and define the short story as a distinct literary genre and argue that the short story deserved the same status as such other genres as the poem and the novel.</a:t>
            </a:r>
          </a:p>
          <a:p>
            <a:r>
              <a:rPr lang="en-US" sz="2200" dirty="0" smtClean="0"/>
              <a:t>He asserted that a story should be constructed to achieve “a certain unique or single effect.”</a:t>
            </a:r>
          </a:p>
        </p:txBody>
      </p:sp>
    </p:spTree>
    <p:extLst>
      <p:ext uri="{BB962C8B-B14F-4D97-AF65-F5344CB8AC3E}">
        <p14:creationId xmlns:p14="http://schemas.microsoft.com/office/powerpoint/2010/main" val="1952919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Single effect</a:t>
            </a:r>
            <a:endParaRPr lang="en-US" dirty="0"/>
          </a:p>
        </p:txBody>
      </p:sp>
      <p:sp>
        <p:nvSpPr>
          <p:cNvPr id="3" name="Content Placeholder 2"/>
          <p:cNvSpPr>
            <a:spLocks noGrp="1"/>
          </p:cNvSpPr>
          <p:nvPr>
            <p:ph idx="1"/>
          </p:nvPr>
        </p:nvSpPr>
        <p:spPr>
          <a:xfrm>
            <a:off x="1371600" y="2286000"/>
            <a:ext cx="6400800" cy="3429000"/>
          </a:xfrm>
        </p:spPr>
        <p:txBody>
          <a:bodyPr>
            <a:normAutofit fontScale="92500" lnSpcReduction="20000"/>
          </a:bodyPr>
          <a:lstStyle/>
          <a:p>
            <a:r>
              <a:rPr lang="en-US" sz="2200" dirty="0"/>
              <a:t>Poe believed that every character, detail, and incident in a story should contribute to this effect, commenting that, “in the whole composition there should be no word written, of which the tendency, direct or indirect, is not to the one pre-established design.”</a:t>
            </a:r>
          </a:p>
          <a:p>
            <a:r>
              <a:rPr lang="en-US" sz="2200" dirty="0"/>
              <a:t>He also said that if a writer’s, “very initial sentence tend not to the </a:t>
            </a:r>
            <a:r>
              <a:rPr lang="en-US" sz="2200" dirty="0" err="1"/>
              <a:t>outbringing</a:t>
            </a:r>
            <a:r>
              <a:rPr lang="en-US" sz="2200" dirty="0"/>
              <a:t> of this effect, then he has failed in his first step.”</a:t>
            </a:r>
          </a:p>
          <a:p>
            <a:endParaRPr lang="en-US" dirty="0"/>
          </a:p>
        </p:txBody>
      </p:sp>
    </p:spTree>
    <p:extLst>
      <p:ext uri="{BB962C8B-B14F-4D97-AF65-F5344CB8AC3E}">
        <p14:creationId xmlns:p14="http://schemas.microsoft.com/office/powerpoint/2010/main" val="2849586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Fall…</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www.youtube.com/watch?v=CSKAaV-Vv8Y</a:t>
            </a:r>
            <a:r>
              <a:rPr lang="en-US" dirty="0" smtClean="0"/>
              <a:t> (Reading of the story)</a:t>
            </a:r>
          </a:p>
          <a:p>
            <a:pPr marL="400050" lvl="2" indent="-274320">
              <a:lnSpc>
                <a:spcPct val="150000"/>
              </a:lnSpc>
              <a:buFont typeface="Wingdings" pitchFamily="2" charset="2"/>
              <a:buChar char="v"/>
            </a:pPr>
            <a:r>
              <a:rPr lang="en-US" smtClean="0"/>
              <a:t>Someone must </a:t>
            </a:r>
            <a:r>
              <a:rPr lang="en-US" dirty="0"/>
              <a:t>read the last several paragraphs</a:t>
            </a:r>
          </a:p>
          <a:p>
            <a:r>
              <a:rPr lang="en-US" dirty="0" smtClean="0">
                <a:hlinkClick r:id="rId3"/>
              </a:rPr>
              <a:t>https</a:t>
            </a:r>
            <a:r>
              <a:rPr lang="en-US" dirty="0">
                <a:hlinkClick r:id="rId3"/>
              </a:rPr>
              <a:t>://</a:t>
            </a:r>
            <a:r>
              <a:rPr lang="en-US" dirty="0" smtClean="0">
                <a:hlinkClick r:id="rId3"/>
              </a:rPr>
              <a:t>www.youtube.com/watch?v=C_3JdKoQ914</a:t>
            </a:r>
            <a:r>
              <a:rPr lang="en-US" dirty="0" smtClean="0"/>
              <a:t> (Movie trailer)</a:t>
            </a:r>
          </a:p>
          <a:p>
            <a:endParaRPr lang="en-US" dirty="0"/>
          </a:p>
        </p:txBody>
      </p:sp>
    </p:spTree>
    <p:extLst>
      <p:ext uri="{BB962C8B-B14F-4D97-AF65-F5344CB8AC3E}">
        <p14:creationId xmlns:p14="http://schemas.microsoft.com/office/powerpoint/2010/main" val="18741116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8</TotalTime>
  <Words>186</Words>
  <Application>Microsoft Office PowerPoint</Application>
  <PresentationFormat>On-screen Show (4:3)</PresentationFormat>
  <Paragraphs>13</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Couture</vt:lpstr>
      <vt:lpstr>Poe’s “The Fall of the House of Usher”</vt:lpstr>
      <vt:lpstr>The Single Effect</vt:lpstr>
      <vt:lpstr>The Single effect</vt:lpstr>
      <vt:lpstr>The Fall…</vt:lpstr>
    </vt:vector>
  </TitlesOfParts>
  <Company>ECUSD7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Poe’s “The Fall of the House of Usher”</dc:title>
  <dc:creator>ECUSD7</dc:creator>
  <cp:lastModifiedBy>ECUSD7</cp:lastModifiedBy>
  <cp:revision>6</cp:revision>
  <dcterms:created xsi:type="dcterms:W3CDTF">2014-10-28T14:16:06Z</dcterms:created>
  <dcterms:modified xsi:type="dcterms:W3CDTF">2016-12-01T13:35:07Z</dcterms:modified>
</cp:coreProperties>
</file>