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A345831-3F24-49EA-BA52-D26A8AE64B47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7A6C03-23E9-406A-BFE9-4925A09AAAA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5831-3F24-49EA-BA52-D26A8AE64B47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6C03-23E9-406A-BFE9-4925A09AAA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5831-3F24-49EA-BA52-D26A8AE64B47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B7A6C03-23E9-406A-BFE9-4925A09AAA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5831-3F24-49EA-BA52-D26A8AE64B47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6C03-23E9-406A-BFE9-4925A09AAAA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345831-3F24-49EA-BA52-D26A8AE64B47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B7A6C03-23E9-406A-BFE9-4925A09AAAA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5831-3F24-49EA-BA52-D26A8AE64B47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6C03-23E9-406A-BFE9-4925A09AAAA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5831-3F24-49EA-BA52-D26A8AE64B47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6C03-23E9-406A-BFE9-4925A09AAAA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5831-3F24-49EA-BA52-D26A8AE64B47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6C03-23E9-406A-BFE9-4925A09AAAA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5831-3F24-49EA-BA52-D26A8AE64B47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6C03-23E9-406A-BFE9-4925A09AAA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5831-3F24-49EA-BA52-D26A8AE64B47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7A6C03-23E9-406A-BFE9-4925A09AAAA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5831-3F24-49EA-BA52-D26A8AE64B47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6C03-23E9-406A-BFE9-4925A09AAAA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A345831-3F24-49EA-BA52-D26A8AE64B47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CB7A6C03-23E9-406A-BFE9-4925A09AAA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Quiz Friday, 4/6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&amp; Dependent Clause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31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When the sun went down, the stars came out.</a:t>
            </a:r>
          </a:p>
          <a:p>
            <a:r>
              <a:rPr lang="en-US" sz="3200" dirty="0" smtClean="0"/>
              <a:t>The gate closed before we walked inside.</a:t>
            </a:r>
          </a:p>
          <a:p>
            <a:r>
              <a:rPr lang="en-US" sz="3200" dirty="0" smtClean="0"/>
              <a:t>Because his tire blew out on the interstate, he was late for work.</a:t>
            </a:r>
          </a:p>
          <a:p>
            <a:r>
              <a:rPr lang="en-US" sz="3200" dirty="0" smtClean="0"/>
              <a:t>As the students took the test, the teacher walked around the room.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Underline the independent clause &amp; label the subject and the verb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935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After our softball game, we ate three pizzas.</a:t>
            </a:r>
          </a:p>
          <a:p>
            <a:r>
              <a:rPr lang="en-US" sz="3200" dirty="0" smtClean="0"/>
              <a:t>We like to read on the lawn when it is sunny outside.</a:t>
            </a:r>
          </a:p>
          <a:p>
            <a:r>
              <a:rPr lang="en-US" sz="3200" dirty="0" smtClean="0"/>
              <a:t>The baby finally started to </a:t>
            </a:r>
            <a:r>
              <a:rPr lang="en-US" sz="3200" smtClean="0"/>
              <a:t>walk after </a:t>
            </a:r>
            <a:r>
              <a:rPr lang="en-US" sz="3200" dirty="0" smtClean="0"/>
              <a:t>he was eighteen months old.</a:t>
            </a:r>
          </a:p>
          <a:p>
            <a:r>
              <a:rPr lang="en-US" sz="3200" dirty="0" smtClean="0"/>
              <a:t>Before the game started the team warmed up.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underline the dependent clause &amp; label the subject and the verb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5196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14</TotalTime>
  <Words>125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Grid</vt:lpstr>
      <vt:lpstr>Independent &amp; Dependent Clause Review</vt:lpstr>
      <vt:lpstr>Underline the independent clause &amp; label the subject and the verb</vt:lpstr>
      <vt:lpstr>Double underline the dependent clause &amp; label the subject and the verb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Independent/Dependent Clause Review</dc:title>
  <dc:creator>ecusd7</dc:creator>
  <cp:lastModifiedBy>ecusd7</cp:lastModifiedBy>
  <cp:revision>3</cp:revision>
  <dcterms:created xsi:type="dcterms:W3CDTF">2018-04-05T13:37:22Z</dcterms:created>
  <dcterms:modified xsi:type="dcterms:W3CDTF">2018-04-05T13:52:18Z</dcterms:modified>
</cp:coreProperties>
</file>